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9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9211DA-62B6-409C-A6C9-221419056CB8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76A0CB-6F4B-48E9-AC7D-37CF54BF3C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95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48C92-E2DD-60DE-FC3E-85BF4FC184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35A518-D63F-E6EC-0EE4-1ED4C38B8D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5930EE-8DA1-5E7A-F017-161C12732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F7EDC-3C94-45BA-8B20-22CF513D4C69}" type="datetime1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7C68B-FD09-4475-3A49-3E24FB09E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7C2695-DCF3-9CF3-DC77-12B863CE1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805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D40E4-22FA-4433-4FCF-4E2A73685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5DB33F-6CBC-00A2-3E89-D9648CAB2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A5AE2-B3A7-7A44-E3E3-DF4292A53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88E8A-3A31-42B4-9526-A2EB93989512}" type="datetime1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798-4869-A81F-E867-4726A8CBE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00BB7-0E47-6699-FC1D-6BFFBAA56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351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DC8E32-AA36-F81E-13A6-D5DC96838F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EA66C1-DAE2-57B2-5678-0FCF6C2800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3E471-6FEB-C8C4-5D68-ED42EF286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042F6-0C3A-4BBD-B098-8FEB31477BEE}" type="datetime1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7A32C5-69BB-0E6C-E975-809C26081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EB6CE-4716-C331-5A66-FEB47276B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403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82EF0-06A7-F972-4B87-A2A8A8B93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FC23F-5CF8-E592-F6BE-B1696C2109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63EBC-0B3C-D0CB-DD19-2804C7615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47240-DBAF-4C13-815B-E44FB15CB8B8}" type="datetime1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3637CB-852B-1D4D-7685-6ABB83853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624D9E-587D-AB04-80EA-77A85A594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774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BD82E-A8CD-1F25-03B5-084E931F9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1FA3D3-533A-C273-F7DE-DB6809697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D4EA9-F0D1-C504-B0FE-2048C7668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DAB95-8EAC-4EF1-83C7-913911CC98AE}" type="datetime1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A6CC25-E3AC-F862-FAAA-BAC22E887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FF674-3280-8C0A-26B2-9ADC0015B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164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A3B1D-EEFD-9991-C02F-EFD9C0BDB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8DF9D-D61F-7473-21C4-26BA6F2A30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D77F6A-C923-3EB4-EEE8-24A58A4BE3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695756-ACB9-0EFA-8E17-06D70B794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D8696-97FE-4140-A18E-67D48F7C8842}" type="datetime1">
              <a:rPr lang="en-US" smtClean="0"/>
              <a:t>12/26/2022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133E0F-03BF-9F38-2143-83572D149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910183-9DCC-9B91-B2E4-886BEAFB9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649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38518-6F22-6548-F09E-1FE7FBA83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1EAE0C-02EF-D171-40C9-EE7CDD0054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1B49F3-76DB-5133-2BD8-AAC416D0C2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730040-4926-4CDA-DDC6-EF96145310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407378-4195-2061-E725-EDC6F5BFD4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09601F-B130-FB5D-5C77-70142B677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394D0-4D98-4D37-9FEA-4C807C49B037}" type="datetime1">
              <a:rPr lang="en-US" smtClean="0"/>
              <a:t>12/26/2022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ECAB45-A9A0-8C4C-CC7F-36C8B9CAF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47E494-6746-AE1F-2594-77FF861D7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35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80C30-DDB8-850D-A794-551CEBA98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274071-CE40-9C8C-EF20-FAF01D5CC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BBD1B-A609-4C7D-A3D0-69E1B38155FF}" type="datetime1">
              <a:rPr lang="en-US" smtClean="0"/>
              <a:t>12/26/2022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14D266-DC43-2BAE-8320-D6D8D32AE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CC9595-D244-5A0D-4512-7ACAE9D02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168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FD16B4-6DD4-8E72-81ED-E0D38C078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5436-41BF-435F-845F-E7E7C805E95D}" type="datetime1">
              <a:rPr lang="en-US" smtClean="0"/>
              <a:t>12/26/2022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1844ED-0B39-31B9-7E69-B787F9ABB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10B1A1-04F2-1F42-D85C-B3D2D9EDF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387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E3801-9E84-C454-3C0E-D16B9294B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6F9319-9ADB-033C-0228-C35AA2B3A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3FFD41-2C82-AE18-BB15-75C6EACCB8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E8DD05-8E26-ACB9-98B6-E8F5D4739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924B7-F4D4-4FB5-891D-D99AE620AE92}" type="datetime1">
              <a:rPr lang="en-US" smtClean="0"/>
              <a:t>12/26/2022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8D92BC-B0FC-1E40-B155-A90E88915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DF78E4-067D-54CF-D6B5-B4E6DF52C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33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1EC02-2344-1A97-6431-5AB680D36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144903-30FF-AE20-683C-9D4B18832A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01C39C-DB27-1B29-DBA3-39513581B7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3F6FA-0213-5E64-68BF-AB8741E6B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10662-874B-43FD-886E-2155B13A21D2}" type="datetime1">
              <a:rPr lang="en-US" smtClean="0"/>
              <a:t>12/26/2022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17CB19-D7CF-B672-CC48-8507C3693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7AAF05-00F7-73AA-2A37-D9F9E3F8F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722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AD7504-808E-EC7E-FA8A-D631EE595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694E56-91E8-AEE1-BE7A-2B249F4367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BD4B02-C26C-30D4-8235-788724C1A0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D9F902-FB40-43FB-8033-F999E58DA694}" type="datetime1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75B2BF-6110-DE1D-32AE-CCBA3FC2B3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729B68-A25A-53D8-3A3F-B5324A2434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03D03D-E2B6-4DCF-AAF3-0608564DD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197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4DB5B-423B-0CB3-C5CF-9E178D257B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GIS React TypeScript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D1C1B9-F405-14F7-11B5-280842CEA4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George Pan</a:t>
            </a:r>
          </a:p>
          <a:p>
            <a:r>
              <a:rPr lang="en-US" dirty="0"/>
              <a:t>At</a:t>
            </a:r>
            <a:r>
              <a:rPr lang="en-US"/>
              <a:t>: 12/25/2022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E726F-7050-2EB6-D495-5C04C3A62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8E011-2105-49AC-870E-D29A085CF0F3}" type="datetime1">
              <a:rPr lang="en-US" smtClean="0"/>
              <a:t>12/26/2022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93892D-39CE-2CBE-A8C2-26CF62BCB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860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89959C-780D-2CC9-52AA-5047F3D35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798" y="0"/>
            <a:ext cx="9936404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386D42-D92A-8425-3F69-36521E9E2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5D915-A5F3-4A24-8DE6-1F164C5F7FFE}" type="datetime1">
              <a:rPr lang="en-US" smtClean="0"/>
              <a:t>12/26/2022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D4E168-1ED3-01CE-1E00-8E28252B3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995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A605F6-151C-0A07-36B6-C5BD1FCAE6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082" y="0"/>
            <a:ext cx="9735836" cy="685800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37AA5F7-32C6-87F3-D67F-916BEBB65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0EAD3-E898-467B-8924-D3E4CE2E6BBC}" type="datetime1">
              <a:rPr lang="en-US" smtClean="0"/>
              <a:t>12/26/2022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EFDB16-0600-7564-514D-533935FF0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60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FA959E-6DB4-6BC0-A46D-F16C24234B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523" y="0"/>
            <a:ext cx="9926954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FF632-3618-6807-8651-8C83CEACD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116F7-A435-4837-8D2F-8D47F0E5A0E4}" type="datetime1">
              <a:rPr lang="en-US" smtClean="0"/>
              <a:t>12/26/2022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91E580-FA1C-FEAA-09D6-65884C352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8737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EB233F-62D8-EAD7-5E59-CAA99DF0D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226" y="0"/>
            <a:ext cx="9853547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0D326DE-D741-8AD9-F790-E288BD3BFA65}"/>
              </a:ext>
            </a:extLst>
          </p:cNvPr>
          <p:cNvCxnSpPr/>
          <p:nvPr/>
        </p:nvCxnSpPr>
        <p:spPr>
          <a:xfrm flipH="1">
            <a:off x="5329382" y="5597236"/>
            <a:ext cx="498763" cy="554182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185840F-10F6-EF34-8783-90E992F4E2CA}"/>
              </a:ext>
            </a:extLst>
          </p:cNvPr>
          <p:cNvCxnSpPr/>
          <p:nvPr/>
        </p:nvCxnSpPr>
        <p:spPr>
          <a:xfrm flipH="1">
            <a:off x="2856028" y="3778224"/>
            <a:ext cx="498763" cy="554182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41C92A-79E2-7ADE-8F68-4026F16F1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0E37A-5155-41B1-A96D-474E4EB64222}" type="datetime1">
              <a:rPr lang="en-US" smtClean="0"/>
              <a:t>12/26/2022</a:t>
            </a:fld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CB6F26E-ED4C-47E6-3B94-4F1BD8030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590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54685F-38B9-8E5A-A327-A0FEB3BA1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366" y="0"/>
            <a:ext cx="8981267" cy="685800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36430B2-F712-D1E4-B71E-AC2CD298A383}"/>
              </a:ext>
            </a:extLst>
          </p:cNvPr>
          <p:cNvCxnSpPr/>
          <p:nvPr/>
        </p:nvCxnSpPr>
        <p:spPr>
          <a:xfrm flipH="1">
            <a:off x="8000682" y="3039315"/>
            <a:ext cx="498763" cy="554182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39CDAD-FDFB-62A6-3E29-BC2673313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E2FB8-9C8E-4B9A-A83F-DE6973B4A228}" type="datetime1">
              <a:rPr lang="en-US" smtClean="0"/>
              <a:t>12/26/2022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23F97D-9474-D209-F00B-3A3632509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7059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59BC2-915F-EF60-2A65-8FA95BAD5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703" y="2038526"/>
            <a:ext cx="10515600" cy="213530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  <a:latin typeface="Arial Black" panose="020B0A04020102020204" pitchFamily="34" charset="0"/>
              </a:rPr>
              <a:t>Thanks very much to your time</a:t>
            </a:r>
            <a:br>
              <a:rPr lang="en-US" dirty="0">
                <a:solidFill>
                  <a:schemeClr val="accent1"/>
                </a:solidFill>
                <a:latin typeface="Arial Black" panose="020B0A04020102020204" pitchFamily="34" charset="0"/>
              </a:rPr>
            </a:br>
            <a:br>
              <a:rPr lang="en-US" dirty="0">
                <a:solidFill>
                  <a:schemeClr val="accent1"/>
                </a:solidFill>
                <a:latin typeface="Arial Black" panose="020B0A04020102020204" pitchFamily="34" charset="0"/>
              </a:rPr>
            </a:br>
            <a:r>
              <a:rPr lang="en-US" sz="5400" dirty="0">
                <a:solidFill>
                  <a:schemeClr val="accent1"/>
                </a:solidFill>
                <a:latin typeface="Arial Black" panose="020B0A04020102020204" pitchFamily="34" charset="0"/>
              </a:rPr>
              <a:t>The End</a:t>
            </a:r>
            <a:endParaRPr lang="en-US" dirty="0">
              <a:solidFill>
                <a:schemeClr val="accent1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4B8EE-D442-2E7F-6DF3-18E1A3EF5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7EAAF-379B-4958-8938-3142ABB475B7}" type="datetime1">
              <a:rPr lang="en-US" smtClean="0"/>
              <a:t>12/26/2022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F8D875-8E59-5E54-958A-3BBC7BF98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261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F5CAC-A9C6-BB27-1D53-20F3ED73D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484" y="1402544"/>
            <a:ext cx="3488140" cy="435133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6DAE07-B4D4-35B6-CF43-0DB7FD421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6465" y="179248"/>
            <a:ext cx="7511937" cy="6132842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B12F754-2BE2-C497-1312-8BC4AA60F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4BD16-579A-4786-B46A-C2A0FAE681EA}" type="datetime1">
              <a:rPr lang="en-US" smtClean="0"/>
              <a:t>12/26/2022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5C48DB-41D2-AFD7-48A9-AAE86569C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939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17357-A587-B61B-5E2C-73B2A5CBA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This Web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5AC3B-56C1-4360-C2F5-35AA5A2C4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This is a simple demo web app made of:</a:t>
            </a:r>
          </a:p>
          <a:p>
            <a:r>
              <a:rPr lang="en-US" dirty="0"/>
              <a:t>ESRI JavaScript API</a:t>
            </a:r>
          </a:p>
          <a:p>
            <a:r>
              <a:rPr lang="en-US" dirty="0"/>
              <a:t>React</a:t>
            </a:r>
          </a:p>
          <a:p>
            <a:r>
              <a:rPr lang="en-US" dirty="0"/>
              <a:t>TypeScript</a:t>
            </a:r>
          </a:p>
          <a:p>
            <a:pPr marL="0" indent="0">
              <a:buNone/>
            </a:pPr>
            <a:r>
              <a:rPr lang="en-US" dirty="0"/>
              <a:t>IDE:</a:t>
            </a:r>
          </a:p>
          <a:p>
            <a:r>
              <a:rPr lang="en-US" dirty="0"/>
              <a:t>VS Code  </a:t>
            </a:r>
          </a:p>
          <a:p>
            <a:pPr marL="0" indent="0">
              <a:buNone/>
            </a:pPr>
            <a:r>
              <a:rPr lang="en-US" dirty="0"/>
              <a:t>GIS Data Source:\</a:t>
            </a:r>
          </a:p>
          <a:p>
            <a:r>
              <a:rPr lang="en-US" dirty="0"/>
              <a:t>ESRI free sample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0AA46-E24D-A359-1FE6-1BF480AB5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EC65-39DF-4A12-9155-D92A14A66251}" type="datetime1">
              <a:rPr lang="en-US" smtClean="0"/>
              <a:t>12/26/2022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533E5-EF89-38E3-9FB3-261AF8AED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033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17357-A587-B61B-5E2C-73B2A5CBA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Copyright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5AC3B-56C1-4360-C2F5-35AA5A2C4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This demo is created quickly by George Pan for a job interview only. It is NOT copied from his any previous projects. George merged several pure ESRI JavaScript API code samples and converted them into React/TypeScript project.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can’t be used for any business work without George Pan’s agreement.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has simple / basic using of React hooks to show George’s skills. More advanced React/Redux/TypeScript/ESRI JS API code can be built in the real projects easily and quickly. 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39F73-E448-9CF4-41C3-0A0D97B31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F2629-39C1-4FAF-ACF6-B35BAD881E78}" type="datetime1">
              <a:rPr lang="en-US" smtClean="0"/>
              <a:t>12/26/2022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22D284-2224-44D2-D04D-16B143853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28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0CD8B-15FB-FADF-EF1F-0A3ADBFAC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Functions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C57E8-54A7-7ED7-E92C-E8610AA92D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Bae Map Gallery – Change base maps</a:t>
            </a:r>
          </a:p>
          <a:p>
            <a:r>
              <a:rPr lang="en-US" dirty="0"/>
              <a:t>Sketch – Draw geometries like line, point, polygon, rectangle, and circle</a:t>
            </a:r>
          </a:p>
          <a:p>
            <a:r>
              <a:rPr lang="en-US" dirty="0"/>
              <a:t>Print – Print the current map extent to a PDF file in multiple paper sizes</a:t>
            </a:r>
          </a:p>
          <a:p>
            <a:r>
              <a:rPr lang="en-US" dirty="0"/>
              <a:t>Search – find a location by address</a:t>
            </a:r>
          </a:p>
          <a:p>
            <a:r>
              <a:rPr lang="en-US" dirty="0"/>
              <a:t>Feature class – a sample feature layer </a:t>
            </a:r>
          </a:p>
          <a:p>
            <a:r>
              <a:rPr lang="en-US" dirty="0"/>
              <a:t>Identify – click a point of map and show the feature detail popup</a:t>
            </a:r>
          </a:p>
          <a:p>
            <a:r>
              <a:rPr lang="en-US" dirty="0"/>
              <a:t>Legend – show different crop harvest type in different color</a:t>
            </a:r>
          </a:p>
          <a:p>
            <a:r>
              <a:rPr lang="en-US" dirty="0"/>
              <a:t>Zoom in / out</a:t>
            </a:r>
          </a:p>
          <a:p>
            <a:r>
              <a:rPr lang="en-US" dirty="0"/>
              <a:t>Scale Bar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26E5C-61FC-8CD8-8F59-876049B5C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37550-5368-497F-9FE2-8C3D132AFFC7}" type="datetime1">
              <a:rPr lang="en-US" smtClean="0"/>
              <a:t>12/26/2022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BC5084-DFC1-BA08-DFF0-2572241BD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590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AE99D8-D385-35CF-9319-9A8E00A671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633" y="0"/>
            <a:ext cx="984673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BFF06C-1EAD-FE8C-7769-A36C9EB4D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7255" y="-152111"/>
            <a:ext cx="6283036" cy="1325563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D73A9FC-0EEF-7D8E-31A6-8F95D6947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879BB-1B8F-4CE3-84C9-448CAEDE6476}" type="datetime1">
              <a:rPr lang="en-US" smtClean="0"/>
              <a:t>12/26/2022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F725D5-5017-CCCA-AA6A-0F5433F38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292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FF06C-1EAD-FE8C-7769-A36C9EB4D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7255" y="-152111"/>
            <a:ext cx="6283036" cy="1325563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60C21B-855A-D712-6CF5-A569E0D23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215" y="0"/>
            <a:ext cx="9811569" cy="685800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536AFBF-A674-7528-5FCB-CEE3FD1F0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1DC43-0497-4481-A18F-C19D87E3ED9C}" type="datetime1">
              <a:rPr lang="en-US" smtClean="0"/>
              <a:t>12/26/2022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E4D556-033E-9FBD-B58F-3515B0609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626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FF06C-1EAD-FE8C-7769-A36C9EB4D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7255" y="-152111"/>
            <a:ext cx="6283036" cy="1325563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CFE56C-E062-A22A-0F71-75E8612F9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319" y="0"/>
            <a:ext cx="9689362" cy="685800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EFCE9CF-6978-D519-CC71-37BFC509A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84BDA-DCA8-47EC-8F90-0A1445132151}" type="datetime1">
              <a:rPr lang="en-US" smtClean="0"/>
              <a:t>12/26/2022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173E20-7829-EF16-03B2-A80197F8A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234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FF06C-1EAD-FE8C-7769-A36C9EB4D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7255" y="-152111"/>
            <a:ext cx="6283036" cy="1325563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40324D-4F88-0ACA-8072-6981C6BAB9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838" y="0"/>
            <a:ext cx="9786324" cy="685800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C758338-1BC9-9445-BBF2-84BFA9AEA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D1CCA-181C-4F08-A186-875DCB48C1B5}" type="datetime1">
              <a:rPr lang="en-US" smtClean="0"/>
              <a:t>12/26/2022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99A707-D95B-54F5-36EC-E51ADF484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D03D-E2B6-4DCF-AAF3-0608564DD7E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227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262</Words>
  <Application>Microsoft Office PowerPoint</Application>
  <PresentationFormat>Widescreen</PresentationFormat>
  <Paragraphs>63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Arial Black</vt:lpstr>
      <vt:lpstr>Calibri</vt:lpstr>
      <vt:lpstr>Calibri Light</vt:lpstr>
      <vt:lpstr>Office Theme</vt:lpstr>
      <vt:lpstr>GIS React TypeScript Demo</vt:lpstr>
      <vt:lpstr>PowerPoint Presentation</vt:lpstr>
      <vt:lpstr>About This Web App</vt:lpstr>
      <vt:lpstr>Copyright</vt:lpstr>
      <vt:lpstr>Basic Functions </vt:lpstr>
      <vt:lpstr>Overview</vt:lpstr>
      <vt:lpstr>Overview</vt:lpstr>
      <vt:lpstr>Overview</vt:lpstr>
      <vt:lpstr>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 very much to your time  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GIS React TypeScript Demo</dc:title>
  <dc:creator>georgepanfullstack@gmail.com</dc:creator>
  <cp:lastModifiedBy>georgepanfullstack@gmail.com</cp:lastModifiedBy>
  <cp:revision>13</cp:revision>
  <dcterms:created xsi:type="dcterms:W3CDTF">2022-12-26T06:31:51Z</dcterms:created>
  <dcterms:modified xsi:type="dcterms:W3CDTF">2022-12-26T07:08:33Z</dcterms:modified>
</cp:coreProperties>
</file>

<file path=docProps/thumbnail.jpeg>
</file>